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7AD47"/>
    <a:srgbClr val="00ACCD"/>
    <a:srgbClr val="E1F3F5"/>
    <a:srgbClr val="00B19D"/>
    <a:srgbClr val="EE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16" autoAdjust="0"/>
    <p:restoredTop sz="94660"/>
  </p:normalViewPr>
  <p:slideViewPr>
    <p:cSldViewPr>
      <p:cViewPr varScale="1">
        <p:scale>
          <a:sx n="95" d="100"/>
          <a:sy n="95" d="100"/>
        </p:scale>
        <p:origin x="252" y="84"/>
      </p:cViewPr>
      <p:guideLst>
        <p:guide orient="horz" pos="2160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fld id="{D952E895-BCF2-465C-AA29-E72F7E3F9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097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5554663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8638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8638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719638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85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88913"/>
            <a:ext cx="5554663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8638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9638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8638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8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838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55546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52" name="Picture 28" descr="blue gradient swat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t="3984" b="3586"/>
          <a:stretch>
            <a:fillRect/>
          </a:stretch>
        </p:blipFill>
        <p:spPr bwMode="auto">
          <a:xfrm>
            <a:off x="0" y="6489700"/>
            <a:ext cx="9148763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newzeala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6575425"/>
            <a:ext cx="1458913" cy="1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text, outdoor, sign, orange&#10;&#10;Description automatically generated">
            <a:extLst>
              <a:ext uri="{FF2B5EF4-FFF2-40B4-BE49-F238E27FC236}">
                <a16:creationId xmlns:a16="http://schemas.microsoft.com/office/drawing/2014/main" id="{40504C06-DC47-4034-90F3-9563F19FAB3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45" y="285752"/>
            <a:ext cx="2336218" cy="5429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15000"/>
        </a:lnSpc>
        <a:spcBef>
          <a:spcPct val="20000"/>
        </a:spcBef>
        <a:spcAft>
          <a:spcPct val="1000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15000"/>
        </a:lnSpc>
        <a:spcBef>
          <a:spcPct val="2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390999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364592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299089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141293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254438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305535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399703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127510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176361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Code – Mark Name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50825" y="1196975"/>
            <a:ext cx="4316413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4719638" y="1196975"/>
            <a:ext cx="4173537" cy="2373313"/>
          </a:xfrm>
          <a:solidFill>
            <a:schemeClr val="accent1"/>
          </a:solidFill>
        </p:spPr>
        <p:txBody>
          <a:bodyPr/>
          <a:lstStyle/>
          <a:p>
            <a:endParaRPr lang="en-US" altLang="en-US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250825" y="3649663"/>
            <a:ext cx="8642350" cy="2732087"/>
          </a:xfrm>
          <a:solidFill>
            <a:schemeClr val="accent1"/>
          </a:solidFill>
        </p:spPr>
        <p:txBody>
          <a:bodyPr/>
          <a:lstStyle/>
          <a:p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4608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Contract Number:</a:t>
            </a:r>
          </a:p>
        </p:txBody>
      </p:sp>
    </p:spTree>
    <p:extLst>
      <p:ext uri="{BB962C8B-B14F-4D97-AF65-F5344CB8AC3E}">
        <p14:creationId xmlns:p14="http://schemas.microsoft.com/office/powerpoint/2010/main" val="11752778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</TotalTime>
  <Words>70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Segoe UI</vt:lpstr>
      <vt:lpstr>Verdana</vt:lpstr>
      <vt:lpstr>blank</vt:lpstr>
      <vt:lpstr>Code – Mark Name</vt:lpstr>
      <vt:lpstr>Code – Mark Name</vt:lpstr>
      <vt:lpstr>Code – Mark Name</vt:lpstr>
      <vt:lpstr>Code – Mark Name</vt:lpstr>
      <vt:lpstr>Code – Mark Name</vt:lpstr>
      <vt:lpstr>Code – Mark Name</vt:lpstr>
      <vt:lpstr>Code – Mark Name</vt:lpstr>
      <vt:lpstr>Code – Mark Name</vt:lpstr>
      <vt:lpstr>Code – Mark Name</vt:lpstr>
      <vt:lpstr>Code – Mark Name</vt:lpstr>
    </vt:vector>
  </TitlesOfParts>
  <Company>Land Information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– MARK NAME</dc:title>
  <dc:creator>pgentle</dc:creator>
  <cp:lastModifiedBy>Jerry Simonsen</cp:lastModifiedBy>
  <cp:revision>7</cp:revision>
  <dcterms:created xsi:type="dcterms:W3CDTF">2012-06-20T21:23:44Z</dcterms:created>
  <dcterms:modified xsi:type="dcterms:W3CDTF">2022-10-04T23:16:26Z</dcterms:modified>
</cp:coreProperties>
</file>